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4" r:id="rId19"/>
    <p:sldId id="278" r:id="rId20"/>
    <p:sldId id="275" r:id="rId21"/>
    <p:sldId id="276" r:id="rId22"/>
    <p:sldId id="277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88" d="100"/>
          <a:sy n="88" d="100"/>
        </p:scale>
        <p:origin x="4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3EEA-952F-0544-81A9-30AADB538713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5C876-6165-324E-B5CA-6E78B1745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3EEA-952F-0544-81A9-30AADB538713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5C876-6165-324E-B5CA-6E78B1745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047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3EEA-952F-0544-81A9-30AADB538713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5C876-6165-324E-B5CA-6E78B1745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674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3EEA-952F-0544-81A9-30AADB538713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5C876-6165-324E-B5CA-6E78B1745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195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3EEA-952F-0544-81A9-30AADB538713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5C876-6165-324E-B5CA-6E78B1745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946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3EEA-952F-0544-81A9-30AADB538713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5C876-6165-324E-B5CA-6E78B1745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576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3EEA-952F-0544-81A9-30AADB538713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5C876-6165-324E-B5CA-6E78B1745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113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3EEA-952F-0544-81A9-30AADB538713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5C876-6165-324E-B5CA-6E78B1745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742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3EEA-952F-0544-81A9-30AADB538713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5C876-6165-324E-B5CA-6E78B1745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541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3EEA-952F-0544-81A9-30AADB538713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5C876-6165-324E-B5CA-6E78B1745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273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3EEA-952F-0544-81A9-30AADB538713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5C876-6165-324E-B5CA-6E78B1745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4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93EEA-952F-0544-81A9-30AADB538713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5C876-6165-324E-B5CA-6E78B1745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0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admin@innc.org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National Neonatology Forum India</a:t>
            </a:r>
            <a:br>
              <a:rPr lang="en-US" dirty="0"/>
            </a:br>
            <a:r>
              <a:rPr lang="en-US" dirty="0"/>
              <a:t>Indian Neonatal Collaborative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How to register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37718" y="1058238"/>
            <a:ext cx="4356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Covid19 registry for neonates</a:t>
            </a:r>
          </a:p>
        </p:txBody>
      </p:sp>
    </p:spTree>
    <p:extLst>
      <p:ext uri="{BB962C8B-B14F-4D97-AF65-F5344CB8AC3E}">
        <p14:creationId xmlns:p14="http://schemas.microsoft.com/office/powerpoint/2010/main" val="4147361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8000"/>
            <a:ext cx="9144000" cy="330000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2385403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8300"/>
            <a:ext cx="9144000" cy="357745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4277198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8400"/>
            <a:ext cx="9144000" cy="452002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1670"/>
          </a:xfrm>
        </p:spPr>
        <p:txBody>
          <a:bodyPr>
            <a:normAutofit fontScale="90000"/>
          </a:bodyPr>
          <a:lstStyle/>
          <a:p>
            <a:r>
              <a:rPr lang="en-US" dirty="0"/>
              <a:t>In detail</a:t>
            </a:r>
            <a:r>
              <a:rPr lang="mr-IN" dirty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741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1165"/>
            <a:ext cx="9144000" cy="5715000"/>
          </a:xfrm>
          <a:prstGeom prst="rect">
            <a:avLst/>
          </a:prstGeom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457200" y="274638"/>
            <a:ext cx="8229600" cy="75167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In detail</a:t>
            </a:r>
            <a:r>
              <a:rPr lang="mr-IN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772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1925"/>
            <a:ext cx="9144000" cy="5498611"/>
          </a:xfrm>
          <a:prstGeom prst="rect">
            <a:avLst/>
          </a:prstGeom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457200" y="274638"/>
            <a:ext cx="8229600" cy="75167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In detail</a:t>
            </a:r>
            <a:r>
              <a:rPr lang="mr-IN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183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9000"/>
            <a:ext cx="9144000" cy="2531855"/>
          </a:xfrm>
          <a:prstGeom prst="rect">
            <a:avLst/>
          </a:prstGeom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457200" y="274638"/>
            <a:ext cx="8229600" cy="75167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In detail</a:t>
            </a:r>
            <a:r>
              <a:rPr lang="mr-IN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431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8300"/>
            <a:ext cx="9144000" cy="3580892"/>
          </a:xfrm>
          <a:prstGeom prst="rect">
            <a:avLst/>
          </a:prstGeom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457200" y="274638"/>
            <a:ext cx="8229600" cy="75167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In detail</a:t>
            </a:r>
            <a:r>
              <a:rPr lang="mr-IN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87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00"/>
            <a:ext cx="9144000" cy="4309657"/>
          </a:xfrm>
          <a:prstGeom prst="rect">
            <a:avLst/>
          </a:prstGeom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457200" y="274638"/>
            <a:ext cx="8229600" cy="75167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In detail</a:t>
            </a:r>
            <a:r>
              <a:rPr lang="mr-IN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697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3265"/>
            <a:ext cx="9144000" cy="5123948"/>
          </a:xfrm>
          <a:prstGeom prst="rect">
            <a:avLst/>
          </a:prstGeom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457200" y="274638"/>
            <a:ext cx="8229600" cy="75167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In detail</a:t>
            </a:r>
            <a:r>
              <a:rPr lang="mr-IN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403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5200"/>
            <a:ext cx="9144000" cy="4927281"/>
          </a:xfrm>
          <a:prstGeom prst="rect">
            <a:avLst/>
          </a:prstGeom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457200" y="274638"/>
            <a:ext cx="8229600" cy="75167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In detail</a:t>
            </a:r>
            <a:r>
              <a:rPr lang="mr-IN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980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4200"/>
            <a:ext cx="9144000" cy="567079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6394763" y="1139252"/>
            <a:ext cx="3124835" cy="33321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849348" y="584200"/>
            <a:ext cx="1284270" cy="34047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31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0580"/>
            <a:ext cx="9144000" cy="549214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73964" y="3913883"/>
            <a:ext cx="8733009" cy="2557073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57200" y="274638"/>
            <a:ext cx="8229600" cy="75167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In detail</a:t>
            </a:r>
            <a:r>
              <a:rPr lang="mr-IN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1885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5885"/>
            <a:ext cx="9144000" cy="5464185"/>
          </a:xfrm>
          <a:prstGeom prst="rect">
            <a:avLst/>
          </a:prstGeom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457200" y="274638"/>
            <a:ext cx="8229600" cy="75167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In detail</a:t>
            </a:r>
            <a:r>
              <a:rPr lang="mr-IN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9229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3100"/>
            <a:ext cx="9144000" cy="550214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089441" y="2965733"/>
            <a:ext cx="3124835" cy="33321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83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3100"/>
            <a:ext cx="9144000" cy="549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2551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Queries : </a:t>
            </a:r>
            <a:r>
              <a:rPr lang="en-US" dirty="0">
                <a:hlinkClick r:id="rId2"/>
              </a:rPr>
              <a:t>admin@innc.org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3477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571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810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570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114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0"/>
            <a:ext cx="9091194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019855" y="3278843"/>
            <a:ext cx="3124835" cy="66983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706719" y="4305152"/>
            <a:ext cx="1868543" cy="33321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83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6900"/>
            <a:ext cx="9144000" cy="564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86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569057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072044" y="817319"/>
            <a:ext cx="2112093" cy="33321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85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8000"/>
            <a:ext cx="9144000" cy="329871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19147" y="2617832"/>
            <a:ext cx="3124835" cy="33321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65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3100"/>
            <a:ext cx="9144000" cy="550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299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58</Words>
  <Application>Microsoft Office PowerPoint</Application>
  <PresentationFormat>On-screen Show (4:3)</PresentationFormat>
  <Paragraphs>17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 National Neonatology Forum India Indian Neonatal Collaborative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Overview</vt:lpstr>
      <vt:lpstr>Overview</vt:lpstr>
      <vt:lpstr>In detail…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Indian Neonatal Collaborative How to register a Covid +ve neonate</dc:title>
  <dc:creator>Rajendra Prasad</dc:creator>
  <cp:lastModifiedBy>praveen kumar</cp:lastModifiedBy>
  <cp:revision>38</cp:revision>
  <dcterms:created xsi:type="dcterms:W3CDTF">2020-04-25T06:41:06Z</dcterms:created>
  <dcterms:modified xsi:type="dcterms:W3CDTF">2020-04-28T14:30:24Z</dcterms:modified>
</cp:coreProperties>
</file>